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5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61" r:id="rId6"/>
    <p:sldId id="262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7D9069-4130-412D-923A-4D9A06BF88BC}" type="doc">
      <dgm:prSet loTypeId="urn:microsoft.com/office/officeart/2009/layout/CircleArrowProcess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E036161-4AC0-4D1D-8C88-FA93FF3AD073}">
      <dgm:prSet phldrT="[Text]"/>
      <dgm:spPr/>
      <dgm:t>
        <a:bodyPr/>
        <a:lstStyle/>
        <a:p>
          <a:r>
            <a:rPr lang="en-US" dirty="0"/>
            <a:t>19</a:t>
          </a:r>
          <a:r>
            <a:rPr lang="en-US" baseline="30000" dirty="0"/>
            <a:t>th</a:t>
          </a:r>
          <a:r>
            <a:rPr lang="en-US" dirty="0"/>
            <a:t> Century</a:t>
          </a:r>
        </a:p>
      </dgm:t>
    </dgm:pt>
    <dgm:pt modelId="{55D11196-5A1A-4879-840A-DA8764DD3AFA}" type="parTrans" cxnId="{22C5A971-5747-4742-B2B6-BE0745631709}">
      <dgm:prSet/>
      <dgm:spPr/>
      <dgm:t>
        <a:bodyPr/>
        <a:lstStyle/>
        <a:p>
          <a:endParaRPr lang="en-US"/>
        </a:p>
      </dgm:t>
    </dgm:pt>
    <dgm:pt modelId="{C89CA57E-6B5B-487D-A898-3FE5932CDE27}" type="sibTrans" cxnId="{22C5A971-5747-4742-B2B6-BE0745631709}">
      <dgm:prSet/>
      <dgm:spPr/>
      <dgm:t>
        <a:bodyPr/>
        <a:lstStyle/>
        <a:p>
          <a:endParaRPr lang="en-US"/>
        </a:p>
      </dgm:t>
    </dgm:pt>
    <dgm:pt modelId="{D8F81A82-917E-4262-AFB5-8CB195B2CF63}">
      <dgm:prSet phldrT="[Text]"/>
      <dgm:spPr/>
      <dgm:t>
        <a:bodyPr/>
        <a:lstStyle/>
        <a:p>
          <a:r>
            <a:rPr lang="en-US" dirty="0"/>
            <a:t>20</a:t>
          </a:r>
          <a:r>
            <a:rPr lang="en-US" baseline="30000" dirty="0"/>
            <a:t>th</a:t>
          </a:r>
          <a:r>
            <a:rPr lang="en-US" dirty="0"/>
            <a:t> Century</a:t>
          </a:r>
        </a:p>
      </dgm:t>
    </dgm:pt>
    <dgm:pt modelId="{69E5ED36-5352-48CA-B57A-E8E4D2B9C21A}" type="parTrans" cxnId="{0BCFF1D6-FE95-4D29-82A6-7936DBF47B4A}">
      <dgm:prSet/>
      <dgm:spPr/>
      <dgm:t>
        <a:bodyPr/>
        <a:lstStyle/>
        <a:p>
          <a:endParaRPr lang="en-US"/>
        </a:p>
      </dgm:t>
    </dgm:pt>
    <dgm:pt modelId="{329BB38F-342C-4368-822E-7DCDC6AF8794}" type="sibTrans" cxnId="{0BCFF1D6-FE95-4D29-82A6-7936DBF47B4A}">
      <dgm:prSet/>
      <dgm:spPr/>
      <dgm:t>
        <a:bodyPr/>
        <a:lstStyle/>
        <a:p>
          <a:endParaRPr lang="en-US"/>
        </a:p>
      </dgm:t>
    </dgm:pt>
    <dgm:pt modelId="{2945D68C-AE2C-4FC1-B1EF-362A6477E950}">
      <dgm:prSet phldrT="[Text]"/>
      <dgm:spPr/>
      <dgm:t>
        <a:bodyPr/>
        <a:lstStyle/>
        <a:p>
          <a:r>
            <a:rPr lang="en-US" dirty="0"/>
            <a:t>21st  Century</a:t>
          </a:r>
        </a:p>
      </dgm:t>
    </dgm:pt>
    <dgm:pt modelId="{55541BA7-AF4D-4558-8F92-C0523E854B55}" type="parTrans" cxnId="{EAD98B80-8C00-4C66-96AC-D4B08E92B86A}">
      <dgm:prSet/>
      <dgm:spPr/>
      <dgm:t>
        <a:bodyPr/>
        <a:lstStyle/>
        <a:p>
          <a:endParaRPr lang="en-US"/>
        </a:p>
      </dgm:t>
    </dgm:pt>
    <dgm:pt modelId="{278A5613-CE4B-41C8-8C8D-5C88537CA341}" type="sibTrans" cxnId="{EAD98B80-8C00-4C66-96AC-D4B08E92B86A}">
      <dgm:prSet/>
      <dgm:spPr/>
      <dgm:t>
        <a:bodyPr/>
        <a:lstStyle/>
        <a:p>
          <a:endParaRPr lang="en-US"/>
        </a:p>
      </dgm:t>
    </dgm:pt>
    <dgm:pt modelId="{E725289D-7ACA-4671-8F3C-BD6FE2FD62C0}" type="pres">
      <dgm:prSet presAssocID="{1C7D9069-4130-412D-923A-4D9A06BF88BC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268CCC8D-9535-415F-A60B-978C1961E428}" type="pres">
      <dgm:prSet presAssocID="{5E036161-4AC0-4D1D-8C88-FA93FF3AD073}" presName="Accent1" presStyleCnt="0"/>
      <dgm:spPr/>
    </dgm:pt>
    <dgm:pt modelId="{D1F53A33-DFDD-4665-84F9-01AE5B82FEAA}" type="pres">
      <dgm:prSet presAssocID="{5E036161-4AC0-4D1D-8C88-FA93FF3AD073}" presName="Accent" presStyleLbl="node1" presStyleIdx="0" presStyleCnt="3"/>
      <dgm:spPr/>
    </dgm:pt>
    <dgm:pt modelId="{5CF0CEC3-6862-4233-AD54-2F548D40DA8F}" type="pres">
      <dgm:prSet presAssocID="{5E036161-4AC0-4D1D-8C88-FA93FF3AD073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FB64EB83-1241-4857-B79B-89944A1E3D0A}" type="pres">
      <dgm:prSet presAssocID="{D8F81A82-917E-4262-AFB5-8CB195B2CF63}" presName="Accent2" presStyleCnt="0"/>
      <dgm:spPr/>
    </dgm:pt>
    <dgm:pt modelId="{5D90F2CE-DEE0-420A-A284-6F85731B29D0}" type="pres">
      <dgm:prSet presAssocID="{D8F81A82-917E-4262-AFB5-8CB195B2CF63}" presName="Accent" presStyleLbl="node1" presStyleIdx="1" presStyleCnt="3" custLinFactNeighborX="501" custLinFactNeighborY="1002"/>
      <dgm:spPr/>
    </dgm:pt>
    <dgm:pt modelId="{4C0D1339-6921-43B2-9894-FFB41EF0E3E2}" type="pres">
      <dgm:prSet presAssocID="{D8F81A82-917E-4262-AFB5-8CB195B2CF63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DDAB48EC-BCAA-46A0-AAC2-0E69E1471479}" type="pres">
      <dgm:prSet presAssocID="{2945D68C-AE2C-4FC1-B1EF-362A6477E950}" presName="Accent3" presStyleCnt="0"/>
      <dgm:spPr/>
    </dgm:pt>
    <dgm:pt modelId="{2EDEF5B8-30F3-447C-B829-DE95EF8CD245}" type="pres">
      <dgm:prSet presAssocID="{2945D68C-AE2C-4FC1-B1EF-362A6477E950}" presName="Accent" presStyleLbl="node1" presStyleIdx="2" presStyleCnt="3"/>
      <dgm:spPr/>
    </dgm:pt>
    <dgm:pt modelId="{F69E373A-F24A-4899-A4DF-25B37FE92D81}" type="pres">
      <dgm:prSet presAssocID="{2945D68C-AE2C-4FC1-B1EF-362A6477E950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C16A2B40-E702-4C22-8791-B746E197EA32}" type="presOf" srcId="{5E036161-4AC0-4D1D-8C88-FA93FF3AD073}" destId="{5CF0CEC3-6862-4233-AD54-2F548D40DA8F}" srcOrd="0" destOrd="0" presId="urn:microsoft.com/office/officeart/2009/layout/CircleArrowProcess"/>
    <dgm:cxn modelId="{22C5A971-5747-4742-B2B6-BE0745631709}" srcId="{1C7D9069-4130-412D-923A-4D9A06BF88BC}" destId="{5E036161-4AC0-4D1D-8C88-FA93FF3AD073}" srcOrd="0" destOrd="0" parTransId="{55D11196-5A1A-4879-840A-DA8764DD3AFA}" sibTransId="{C89CA57E-6B5B-487D-A898-3FE5932CDE27}"/>
    <dgm:cxn modelId="{EAD98B80-8C00-4C66-96AC-D4B08E92B86A}" srcId="{1C7D9069-4130-412D-923A-4D9A06BF88BC}" destId="{2945D68C-AE2C-4FC1-B1EF-362A6477E950}" srcOrd="2" destOrd="0" parTransId="{55541BA7-AF4D-4558-8F92-C0523E854B55}" sibTransId="{278A5613-CE4B-41C8-8C8D-5C88537CA341}"/>
    <dgm:cxn modelId="{AEC475AE-DCA7-47AD-BED0-4B1A59765B6F}" type="presOf" srcId="{2945D68C-AE2C-4FC1-B1EF-362A6477E950}" destId="{F69E373A-F24A-4899-A4DF-25B37FE92D81}" srcOrd="0" destOrd="0" presId="urn:microsoft.com/office/officeart/2009/layout/CircleArrowProcess"/>
    <dgm:cxn modelId="{7B70B6C8-6A87-40B3-9DCD-321EE977EB03}" type="presOf" srcId="{D8F81A82-917E-4262-AFB5-8CB195B2CF63}" destId="{4C0D1339-6921-43B2-9894-FFB41EF0E3E2}" srcOrd="0" destOrd="0" presId="urn:microsoft.com/office/officeart/2009/layout/CircleArrowProcess"/>
    <dgm:cxn modelId="{0BCFF1D6-FE95-4D29-82A6-7936DBF47B4A}" srcId="{1C7D9069-4130-412D-923A-4D9A06BF88BC}" destId="{D8F81A82-917E-4262-AFB5-8CB195B2CF63}" srcOrd="1" destOrd="0" parTransId="{69E5ED36-5352-48CA-B57A-E8E4D2B9C21A}" sibTransId="{329BB38F-342C-4368-822E-7DCDC6AF8794}"/>
    <dgm:cxn modelId="{6ED176F0-FAF6-40BF-8B6B-8A160FE38179}" type="presOf" srcId="{1C7D9069-4130-412D-923A-4D9A06BF88BC}" destId="{E725289D-7ACA-4671-8F3C-BD6FE2FD62C0}" srcOrd="0" destOrd="0" presId="urn:microsoft.com/office/officeart/2009/layout/CircleArrowProcess"/>
    <dgm:cxn modelId="{BB610CFB-85D9-4665-B634-CECBD5F3BE29}" type="presParOf" srcId="{E725289D-7ACA-4671-8F3C-BD6FE2FD62C0}" destId="{268CCC8D-9535-415F-A60B-978C1961E428}" srcOrd="0" destOrd="0" presId="urn:microsoft.com/office/officeart/2009/layout/CircleArrowProcess"/>
    <dgm:cxn modelId="{4AE20757-813D-48B5-BF79-C9565EE75CAA}" type="presParOf" srcId="{268CCC8D-9535-415F-A60B-978C1961E428}" destId="{D1F53A33-DFDD-4665-84F9-01AE5B82FEAA}" srcOrd="0" destOrd="0" presId="urn:microsoft.com/office/officeart/2009/layout/CircleArrowProcess"/>
    <dgm:cxn modelId="{426B8B33-A85E-4BFA-9A37-0E221B41CF09}" type="presParOf" srcId="{E725289D-7ACA-4671-8F3C-BD6FE2FD62C0}" destId="{5CF0CEC3-6862-4233-AD54-2F548D40DA8F}" srcOrd="1" destOrd="0" presId="urn:microsoft.com/office/officeart/2009/layout/CircleArrowProcess"/>
    <dgm:cxn modelId="{42C04B42-963D-4490-AC53-178EBE4168EB}" type="presParOf" srcId="{E725289D-7ACA-4671-8F3C-BD6FE2FD62C0}" destId="{FB64EB83-1241-4857-B79B-89944A1E3D0A}" srcOrd="2" destOrd="0" presId="urn:microsoft.com/office/officeart/2009/layout/CircleArrowProcess"/>
    <dgm:cxn modelId="{C8C51C26-3E2F-42EA-9CDE-55E3211490FA}" type="presParOf" srcId="{FB64EB83-1241-4857-B79B-89944A1E3D0A}" destId="{5D90F2CE-DEE0-420A-A284-6F85731B29D0}" srcOrd="0" destOrd="0" presId="urn:microsoft.com/office/officeart/2009/layout/CircleArrowProcess"/>
    <dgm:cxn modelId="{9219EB0D-3E26-42F7-A246-34620878DAD2}" type="presParOf" srcId="{E725289D-7ACA-4671-8F3C-BD6FE2FD62C0}" destId="{4C0D1339-6921-43B2-9894-FFB41EF0E3E2}" srcOrd="3" destOrd="0" presId="urn:microsoft.com/office/officeart/2009/layout/CircleArrowProcess"/>
    <dgm:cxn modelId="{451393C4-289A-43CE-BA76-F7BDFA3282E0}" type="presParOf" srcId="{E725289D-7ACA-4671-8F3C-BD6FE2FD62C0}" destId="{DDAB48EC-BCAA-46A0-AAC2-0E69E1471479}" srcOrd="4" destOrd="0" presId="urn:microsoft.com/office/officeart/2009/layout/CircleArrowProcess"/>
    <dgm:cxn modelId="{EC15768E-EE7A-49BB-ADE6-FE1F89E21F97}" type="presParOf" srcId="{DDAB48EC-BCAA-46A0-AAC2-0E69E1471479}" destId="{2EDEF5B8-30F3-447C-B829-DE95EF8CD245}" srcOrd="0" destOrd="0" presId="urn:microsoft.com/office/officeart/2009/layout/CircleArrowProcess"/>
    <dgm:cxn modelId="{06FF8FB1-2FAE-4F4A-BA2D-CBE327AFD129}" type="presParOf" srcId="{E725289D-7ACA-4671-8F3C-BD6FE2FD62C0}" destId="{F69E373A-F24A-4899-A4DF-25B37FE92D81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AB02AD-8715-43EA-B17F-DB4F6BB06531}" type="doc">
      <dgm:prSet loTypeId="urn:microsoft.com/office/officeart/2005/8/layout/equation1" loCatId="relationship" qsTypeId="urn:microsoft.com/office/officeart/2005/8/quickstyle/simple1" qsCatId="simple" csTypeId="urn:microsoft.com/office/officeart/2005/8/colors/accent0_3" csCatId="mainScheme" phldr="1"/>
      <dgm:spPr/>
    </dgm:pt>
    <dgm:pt modelId="{FCE4F26A-0C05-47DD-8345-3EEA90F5B271}">
      <dgm:prSet phldrT="[Text]"/>
      <dgm:spPr/>
      <dgm:t>
        <a:bodyPr/>
        <a:lstStyle/>
        <a:p>
          <a:r>
            <a:rPr lang="en-US" dirty="0"/>
            <a:t>Emotion</a:t>
          </a:r>
        </a:p>
      </dgm:t>
    </dgm:pt>
    <dgm:pt modelId="{1261C215-23FE-40CE-A2D0-CC7FB52FEF05}" type="parTrans" cxnId="{FC5EC12A-E7DC-4606-B176-D3D9DD601440}">
      <dgm:prSet/>
      <dgm:spPr/>
      <dgm:t>
        <a:bodyPr/>
        <a:lstStyle/>
        <a:p>
          <a:endParaRPr lang="en-US"/>
        </a:p>
      </dgm:t>
    </dgm:pt>
    <dgm:pt modelId="{0851067D-47AB-4BA0-9ED4-21D5A82EFE66}" type="sibTrans" cxnId="{FC5EC12A-E7DC-4606-B176-D3D9DD601440}">
      <dgm:prSet/>
      <dgm:spPr/>
      <dgm:t>
        <a:bodyPr/>
        <a:lstStyle/>
        <a:p>
          <a:endParaRPr lang="en-US"/>
        </a:p>
      </dgm:t>
    </dgm:pt>
    <dgm:pt modelId="{40764064-E188-4F95-A265-FB4FD6AE6D40}">
      <dgm:prSet phldrT="[Text]"/>
      <dgm:spPr/>
      <dgm:t>
        <a:bodyPr/>
        <a:lstStyle/>
        <a:p>
          <a:r>
            <a:rPr lang="en-US" dirty="0"/>
            <a:t>Music</a:t>
          </a:r>
        </a:p>
      </dgm:t>
    </dgm:pt>
    <dgm:pt modelId="{35F5A72C-A64A-4E83-ABC1-42BBA59B97F9}" type="parTrans" cxnId="{E41E92C8-5F68-4374-BEF5-A19458F1FD43}">
      <dgm:prSet/>
      <dgm:spPr/>
      <dgm:t>
        <a:bodyPr/>
        <a:lstStyle/>
        <a:p>
          <a:endParaRPr lang="en-US"/>
        </a:p>
      </dgm:t>
    </dgm:pt>
    <dgm:pt modelId="{C09170D7-E9A8-4AED-8956-F80EA87297D0}" type="sibTrans" cxnId="{E41E92C8-5F68-4374-BEF5-A19458F1FD43}">
      <dgm:prSet/>
      <dgm:spPr/>
      <dgm:t>
        <a:bodyPr/>
        <a:lstStyle/>
        <a:p>
          <a:endParaRPr lang="en-US"/>
        </a:p>
      </dgm:t>
    </dgm:pt>
    <dgm:pt modelId="{C66EC0C1-CBEC-4D78-8589-1CE13A02DB49}">
      <dgm:prSet phldrT="[Text]"/>
      <dgm:spPr/>
      <dgm:t>
        <a:bodyPr/>
        <a:lstStyle/>
        <a:p>
          <a:r>
            <a:rPr lang="en-US" dirty="0"/>
            <a:t>EMOSIC</a:t>
          </a:r>
        </a:p>
      </dgm:t>
    </dgm:pt>
    <dgm:pt modelId="{59C6E8EA-53DB-4750-BB3D-5852A9CC55CA}" type="parTrans" cxnId="{71F71DC6-E083-4562-A76E-E897FF1D4BAA}">
      <dgm:prSet/>
      <dgm:spPr/>
      <dgm:t>
        <a:bodyPr/>
        <a:lstStyle/>
        <a:p>
          <a:endParaRPr lang="en-US"/>
        </a:p>
      </dgm:t>
    </dgm:pt>
    <dgm:pt modelId="{A5135FAD-2F1D-47DF-B50C-07F85880449D}" type="sibTrans" cxnId="{71F71DC6-E083-4562-A76E-E897FF1D4BAA}">
      <dgm:prSet/>
      <dgm:spPr/>
      <dgm:t>
        <a:bodyPr/>
        <a:lstStyle/>
        <a:p>
          <a:endParaRPr lang="en-US"/>
        </a:p>
      </dgm:t>
    </dgm:pt>
    <dgm:pt modelId="{8D95F260-BCEE-4BBE-A5FB-5BEE8F551145}" type="pres">
      <dgm:prSet presAssocID="{BBAB02AD-8715-43EA-B17F-DB4F6BB06531}" presName="linearFlow" presStyleCnt="0">
        <dgm:presLayoutVars>
          <dgm:dir/>
          <dgm:resizeHandles val="exact"/>
        </dgm:presLayoutVars>
      </dgm:prSet>
      <dgm:spPr/>
    </dgm:pt>
    <dgm:pt modelId="{76518BAF-ACE7-464E-A2DB-CBA5FAE24536}" type="pres">
      <dgm:prSet presAssocID="{FCE4F26A-0C05-47DD-8345-3EEA90F5B271}" presName="node" presStyleLbl="node1" presStyleIdx="0" presStyleCnt="3">
        <dgm:presLayoutVars>
          <dgm:bulletEnabled val="1"/>
        </dgm:presLayoutVars>
      </dgm:prSet>
      <dgm:spPr/>
    </dgm:pt>
    <dgm:pt modelId="{99F5F04A-96C0-478A-8DA2-F28EF6D2BE6D}" type="pres">
      <dgm:prSet presAssocID="{0851067D-47AB-4BA0-9ED4-21D5A82EFE66}" presName="spacerL" presStyleCnt="0"/>
      <dgm:spPr/>
    </dgm:pt>
    <dgm:pt modelId="{BDFF8888-5F8C-44E7-B269-507EC6538EFA}" type="pres">
      <dgm:prSet presAssocID="{0851067D-47AB-4BA0-9ED4-21D5A82EFE66}" presName="sibTrans" presStyleLbl="sibTrans2D1" presStyleIdx="0" presStyleCnt="2"/>
      <dgm:spPr/>
    </dgm:pt>
    <dgm:pt modelId="{CF092C2D-74B3-49F2-8405-AAEBC1595BD1}" type="pres">
      <dgm:prSet presAssocID="{0851067D-47AB-4BA0-9ED4-21D5A82EFE66}" presName="spacerR" presStyleCnt="0"/>
      <dgm:spPr/>
    </dgm:pt>
    <dgm:pt modelId="{9634222D-7EC0-4F1E-90B6-881AC9E730E9}" type="pres">
      <dgm:prSet presAssocID="{40764064-E188-4F95-A265-FB4FD6AE6D40}" presName="node" presStyleLbl="node1" presStyleIdx="1" presStyleCnt="3" custLinFactNeighborX="-1079" custLinFactNeighborY="0">
        <dgm:presLayoutVars>
          <dgm:bulletEnabled val="1"/>
        </dgm:presLayoutVars>
      </dgm:prSet>
      <dgm:spPr/>
    </dgm:pt>
    <dgm:pt modelId="{C2B75866-A6A2-4DAA-A161-50C8B0AE189A}" type="pres">
      <dgm:prSet presAssocID="{C09170D7-E9A8-4AED-8956-F80EA87297D0}" presName="spacerL" presStyleCnt="0"/>
      <dgm:spPr/>
    </dgm:pt>
    <dgm:pt modelId="{07953C76-F09D-49B2-A310-BFC69177BFC2}" type="pres">
      <dgm:prSet presAssocID="{C09170D7-E9A8-4AED-8956-F80EA87297D0}" presName="sibTrans" presStyleLbl="sibTrans2D1" presStyleIdx="1" presStyleCnt="2"/>
      <dgm:spPr/>
    </dgm:pt>
    <dgm:pt modelId="{F4B42C99-FFFC-4308-A4DA-47D260E7B085}" type="pres">
      <dgm:prSet presAssocID="{C09170D7-E9A8-4AED-8956-F80EA87297D0}" presName="spacerR" presStyleCnt="0"/>
      <dgm:spPr/>
    </dgm:pt>
    <dgm:pt modelId="{CE793272-60B8-441F-9246-C6205430AB3E}" type="pres">
      <dgm:prSet presAssocID="{C66EC0C1-CBEC-4D78-8589-1CE13A02DB49}" presName="node" presStyleLbl="node1" presStyleIdx="2" presStyleCnt="3">
        <dgm:presLayoutVars>
          <dgm:bulletEnabled val="1"/>
        </dgm:presLayoutVars>
      </dgm:prSet>
      <dgm:spPr/>
    </dgm:pt>
  </dgm:ptLst>
  <dgm:cxnLst>
    <dgm:cxn modelId="{FC5EC12A-E7DC-4606-B176-D3D9DD601440}" srcId="{BBAB02AD-8715-43EA-B17F-DB4F6BB06531}" destId="{FCE4F26A-0C05-47DD-8345-3EEA90F5B271}" srcOrd="0" destOrd="0" parTransId="{1261C215-23FE-40CE-A2D0-CC7FB52FEF05}" sibTransId="{0851067D-47AB-4BA0-9ED4-21D5A82EFE66}"/>
    <dgm:cxn modelId="{BB2B3940-F5A5-4DD8-9B45-C1A6984F6921}" type="presOf" srcId="{C66EC0C1-CBEC-4D78-8589-1CE13A02DB49}" destId="{CE793272-60B8-441F-9246-C6205430AB3E}" srcOrd="0" destOrd="0" presId="urn:microsoft.com/office/officeart/2005/8/layout/equation1"/>
    <dgm:cxn modelId="{B75FFE41-9A79-4090-8E5B-28F40570E8A6}" type="presOf" srcId="{0851067D-47AB-4BA0-9ED4-21D5A82EFE66}" destId="{BDFF8888-5F8C-44E7-B269-507EC6538EFA}" srcOrd="0" destOrd="0" presId="urn:microsoft.com/office/officeart/2005/8/layout/equation1"/>
    <dgm:cxn modelId="{AAE79D4E-D1C1-4081-9FA8-92CA64DDD93F}" type="presOf" srcId="{FCE4F26A-0C05-47DD-8345-3EEA90F5B271}" destId="{76518BAF-ACE7-464E-A2DB-CBA5FAE24536}" srcOrd="0" destOrd="0" presId="urn:microsoft.com/office/officeart/2005/8/layout/equation1"/>
    <dgm:cxn modelId="{DE69A47E-7AFD-44C2-9012-5E42BE689410}" type="presOf" srcId="{40764064-E188-4F95-A265-FB4FD6AE6D40}" destId="{9634222D-7EC0-4F1E-90B6-881AC9E730E9}" srcOrd="0" destOrd="0" presId="urn:microsoft.com/office/officeart/2005/8/layout/equation1"/>
    <dgm:cxn modelId="{E1EFB282-E497-40BA-A537-AF4BC620059A}" type="presOf" srcId="{BBAB02AD-8715-43EA-B17F-DB4F6BB06531}" destId="{8D95F260-BCEE-4BBE-A5FB-5BEE8F551145}" srcOrd="0" destOrd="0" presId="urn:microsoft.com/office/officeart/2005/8/layout/equation1"/>
    <dgm:cxn modelId="{7EC77CC3-D4C0-499D-9300-BD6CC1407E9A}" type="presOf" srcId="{C09170D7-E9A8-4AED-8956-F80EA87297D0}" destId="{07953C76-F09D-49B2-A310-BFC69177BFC2}" srcOrd="0" destOrd="0" presId="urn:microsoft.com/office/officeart/2005/8/layout/equation1"/>
    <dgm:cxn modelId="{71F71DC6-E083-4562-A76E-E897FF1D4BAA}" srcId="{BBAB02AD-8715-43EA-B17F-DB4F6BB06531}" destId="{C66EC0C1-CBEC-4D78-8589-1CE13A02DB49}" srcOrd="2" destOrd="0" parTransId="{59C6E8EA-53DB-4750-BB3D-5852A9CC55CA}" sibTransId="{A5135FAD-2F1D-47DF-B50C-07F85880449D}"/>
    <dgm:cxn modelId="{E41E92C8-5F68-4374-BEF5-A19458F1FD43}" srcId="{BBAB02AD-8715-43EA-B17F-DB4F6BB06531}" destId="{40764064-E188-4F95-A265-FB4FD6AE6D40}" srcOrd="1" destOrd="0" parTransId="{35F5A72C-A64A-4E83-ABC1-42BBA59B97F9}" sibTransId="{C09170D7-E9A8-4AED-8956-F80EA87297D0}"/>
    <dgm:cxn modelId="{2F319C7F-092C-414C-8CD4-F2F8544C8A05}" type="presParOf" srcId="{8D95F260-BCEE-4BBE-A5FB-5BEE8F551145}" destId="{76518BAF-ACE7-464E-A2DB-CBA5FAE24536}" srcOrd="0" destOrd="0" presId="urn:microsoft.com/office/officeart/2005/8/layout/equation1"/>
    <dgm:cxn modelId="{9BFFCF66-6554-4CD4-BC09-EB35E370C44B}" type="presParOf" srcId="{8D95F260-BCEE-4BBE-A5FB-5BEE8F551145}" destId="{99F5F04A-96C0-478A-8DA2-F28EF6D2BE6D}" srcOrd="1" destOrd="0" presId="urn:microsoft.com/office/officeart/2005/8/layout/equation1"/>
    <dgm:cxn modelId="{3C8655F2-A372-4F41-9495-8F5CAE0C70C9}" type="presParOf" srcId="{8D95F260-BCEE-4BBE-A5FB-5BEE8F551145}" destId="{BDFF8888-5F8C-44E7-B269-507EC6538EFA}" srcOrd="2" destOrd="0" presId="urn:microsoft.com/office/officeart/2005/8/layout/equation1"/>
    <dgm:cxn modelId="{76FE4ECC-B2FB-4C21-BA14-ABD1932F0501}" type="presParOf" srcId="{8D95F260-BCEE-4BBE-A5FB-5BEE8F551145}" destId="{CF092C2D-74B3-49F2-8405-AAEBC1595BD1}" srcOrd="3" destOrd="0" presId="urn:microsoft.com/office/officeart/2005/8/layout/equation1"/>
    <dgm:cxn modelId="{CF83533C-D3D5-41FC-91B3-BC694DEEFDA0}" type="presParOf" srcId="{8D95F260-BCEE-4BBE-A5FB-5BEE8F551145}" destId="{9634222D-7EC0-4F1E-90B6-881AC9E730E9}" srcOrd="4" destOrd="0" presId="urn:microsoft.com/office/officeart/2005/8/layout/equation1"/>
    <dgm:cxn modelId="{81009A45-7CCE-4D93-983D-A8F4FAEFF9D2}" type="presParOf" srcId="{8D95F260-BCEE-4BBE-A5FB-5BEE8F551145}" destId="{C2B75866-A6A2-4DAA-A161-50C8B0AE189A}" srcOrd="5" destOrd="0" presId="urn:microsoft.com/office/officeart/2005/8/layout/equation1"/>
    <dgm:cxn modelId="{A0FE2E27-FF20-4FF2-BCF2-AD7178755B57}" type="presParOf" srcId="{8D95F260-BCEE-4BBE-A5FB-5BEE8F551145}" destId="{07953C76-F09D-49B2-A310-BFC69177BFC2}" srcOrd="6" destOrd="0" presId="urn:microsoft.com/office/officeart/2005/8/layout/equation1"/>
    <dgm:cxn modelId="{757F60B3-7463-4694-96BE-7700F5097B46}" type="presParOf" srcId="{8D95F260-BCEE-4BBE-A5FB-5BEE8F551145}" destId="{F4B42C99-FFFC-4308-A4DA-47D260E7B085}" srcOrd="7" destOrd="0" presId="urn:microsoft.com/office/officeart/2005/8/layout/equation1"/>
    <dgm:cxn modelId="{4D18FEEB-4C48-4B3A-8280-7DFA09BB5C10}" type="presParOf" srcId="{8D95F260-BCEE-4BBE-A5FB-5BEE8F551145}" destId="{CE793272-60B8-441F-9246-C6205430AB3E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CFBFBAC-7E62-4815-B102-14D636F1FC0C}" type="doc">
      <dgm:prSet loTypeId="urn:microsoft.com/office/officeart/2005/8/layout/vList3" loCatId="list" qsTypeId="urn:microsoft.com/office/officeart/2005/8/quickstyle/simple1" qsCatId="simple" csTypeId="urn:microsoft.com/office/officeart/2005/8/colors/accent0_3" csCatId="mainScheme" phldr="1"/>
      <dgm:spPr/>
    </dgm:pt>
    <dgm:pt modelId="{9B2E4A42-ABB3-4920-817D-363384C7D74A}">
      <dgm:prSet phldrT="[Text]"/>
      <dgm:spPr/>
      <dgm:t>
        <a:bodyPr/>
        <a:lstStyle/>
        <a:p>
          <a:r>
            <a:rPr lang="en-IN" dirty="0"/>
            <a:t>Marketing – change marketing dynamically by getting person emotion</a:t>
          </a:r>
          <a:endParaRPr lang="en-US" dirty="0"/>
        </a:p>
      </dgm:t>
    </dgm:pt>
    <dgm:pt modelId="{C3727D35-C6AD-438E-BA0D-282A51D9FE4B}" type="parTrans" cxnId="{4F6D4AFB-AAA9-4557-8A17-50DAFEA6FF84}">
      <dgm:prSet/>
      <dgm:spPr/>
      <dgm:t>
        <a:bodyPr/>
        <a:lstStyle/>
        <a:p>
          <a:endParaRPr lang="en-US"/>
        </a:p>
      </dgm:t>
    </dgm:pt>
    <dgm:pt modelId="{FB1C9CA6-6100-4D0E-976B-0B1E63D9661E}" type="sibTrans" cxnId="{4F6D4AFB-AAA9-4557-8A17-50DAFEA6FF84}">
      <dgm:prSet/>
      <dgm:spPr/>
      <dgm:t>
        <a:bodyPr/>
        <a:lstStyle/>
        <a:p>
          <a:endParaRPr lang="en-US"/>
        </a:p>
      </dgm:t>
    </dgm:pt>
    <dgm:pt modelId="{7E1A6FC6-8FA7-4C64-80F3-FFD706AFBBE1}">
      <dgm:prSet phldrT="[Text]"/>
      <dgm:spPr/>
      <dgm:t>
        <a:bodyPr/>
        <a:lstStyle/>
        <a:p>
          <a:r>
            <a:rPr lang="en-IN" dirty="0"/>
            <a:t>Home Automation – change lighting and Ask something</a:t>
          </a:r>
          <a:endParaRPr lang="en-US" dirty="0"/>
        </a:p>
      </dgm:t>
    </dgm:pt>
    <dgm:pt modelId="{6DA611DB-52B9-465D-AD94-EA21FCE9852C}" type="parTrans" cxnId="{9F5278C0-5962-4254-88B3-8A623C363479}">
      <dgm:prSet/>
      <dgm:spPr/>
      <dgm:t>
        <a:bodyPr/>
        <a:lstStyle/>
        <a:p>
          <a:endParaRPr lang="en-US"/>
        </a:p>
      </dgm:t>
    </dgm:pt>
    <dgm:pt modelId="{525DC4E7-1AAC-4241-9891-6048F77EC05B}" type="sibTrans" cxnId="{9F5278C0-5962-4254-88B3-8A623C363479}">
      <dgm:prSet/>
      <dgm:spPr/>
      <dgm:t>
        <a:bodyPr/>
        <a:lstStyle/>
        <a:p>
          <a:endParaRPr lang="en-US"/>
        </a:p>
      </dgm:t>
    </dgm:pt>
    <dgm:pt modelId="{4243C64E-E60C-46AF-8C71-706EA94938D5}">
      <dgm:prSet phldrT="[Text]"/>
      <dgm:spPr/>
      <dgm:t>
        <a:bodyPr/>
        <a:lstStyle/>
        <a:p>
          <a:r>
            <a:rPr lang="en-IN" dirty="0"/>
            <a:t>Help Robot to learn how to mimic human emotion</a:t>
          </a:r>
          <a:endParaRPr lang="en-US" dirty="0"/>
        </a:p>
      </dgm:t>
    </dgm:pt>
    <dgm:pt modelId="{524B3D7B-51CC-4DDF-9E3F-0A9C567878A5}" type="parTrans" cxnId="{59BE3E6F-3892-484E-94DB-F4D7D09ED46E}">
      <dgm:prSet/>
      <dgm:spPr/>
      <dgm:t>
        <a:bodyPr/>
        <a:lstStyle/>
        <a:p>
          <a:endParaRPr lang="en-US"/>
        </a:p>
      </dgm:t>
    </dgm:pt>
    <dgm:pt modelId="{07007578-E245-43AB-A769-97B570D417B0}" type="sibTrans" cxnId="{59BE3E6F-3892-484E-94DB-F4D7D09ED46E}">
      <dgm:prSet/>
      <dgm:spPr/>
      <dgm:t>
        <a:bodyPr/>
        <a:lstStyle/>
        <a:p>
          <a:endParaRPr lang="en-US"/>
        </a:p>
      </dgm:t>
    </dgm:pt>
    <dgm:pt modelId="{34B970C5-92FC-4E99-9BE5-00C297D67B94}" type="pres">
      <dgm:prSet presAssocID="{ECFBFBAC-7E62-4815-B102-14D636F1FC0C}" presName="linearFlow" presStyleCnt="0">
        <dgm:presLayoutVars>
          <dgm:dir/>
          <dgm:resizeHandles val="exact"/>
        </dgm:presLayoutVars>
      </dgm:prSet>
      <dgm:spPr/>
    </dgm:pt>
    <dgm:pt modelId="{E3C95440-1B64-45C6-BB95-9F797FAAA804}" type="pres">
      <dgm:prSet presAssocID="{9B2E4A42-ABB3-4920-817D-363384C7D74A}" presName="composite" presStyleCnt="0"/>
      <dgm:spPr/>
    </dgm:pt>
    <dgm:pt modelId="{54D251F5-5F6A-44DA-B93D-83EF106D5A18}" type="pres">
      <dgm:prSet presAssocID="{9B2E4A42-ABB3-4920-817D-363384C7D74A}" presName="imgShp" presStyleLbl="fgImgPlace1" presStyleIdx="0" presStyleCnt="3"/>
      <dgm:spPr/>
    </dgm:pt>
    <dgm:pt modelId="{D704B7F2-39DC-4153-9FB3-FF3F1FD81670}" type="pres">
      <dgm:prSet presAssocID="{9B2E4A42-ABB3-4920-817D-363384C7D74A}" presName="txShp" presStyleLbl="node1" presStyleIdx="0" presStyleCnt="3">
        <dgm:presLayoutVars>
          <dgm:bulletEnabled val="1"/>
        </dgm:presLayoutVars>
      </dgm:prSet>
      <dgm:spPr/>
    </dgm:pt>
    <dgm:pt modelId="{64320882-EB45-41D5-BA67-CCAA8A9F7294}" type="pres">
      <dgm:prSet presAssocID="{FB1C9CA6-6100-4D0E-976B-0B1E63D9661E}" presName="spacing" presStyleCnt="0"/>
      <dgm:spPr/>
    </dgm:pt>
    <dgm:pt modelId="{13833A17-B85E-4EAA-9204-CF25A3C21457}" type="pres">
      <dgm:prSet presAssocID="{7E1A6FC6-8FA7-4C64-80F3-FFD706AFBBE1}" presName="composite" presStyleCnt="0"/>
      <dgm:spPr/>
    </dgm:pt>
    <dgm:pt modelId="{B8A1C47D-3B8C-40C1-8A0B-DC2A8C3E366A}" type="pres">
      <dgm:prSet presAssocID="{7E1A6FC6-8FA7-4C64-80F3-FFD706AFBBE1}" presName="imgShp" presStyleLbl="fgImgPlace1" presStyleIdx="1" presStyleCnt="3"/>
      <dgm:spPr/>
    </dgm:pt>
    <dgm:pt modelId="{D4E420BD-A3D8-4027-8021-9EDA118FA0AE}" type="pres">
      <dgm:prSet presAssocID="{7E1A6FC6-8FA7-4C64-80F3-FFD706AFBBE1}" presName="txShp" presStyleLbl="node1" presStyleIdx="1" presStyleCnt="3" custLinFactNeighborX="1933">
        <dgm:presLayoutVars>
          <dgm:bulletEnabled val="1"/>
        </dgm:presLayoutVars>
      </dgm:prSet>
      <dgm:spPr/>
    </dgm:pt>
    <dgm:pt modelId="{27B0AD03-B975-4974-8090-82E7ADD0B153}" type="pres">
      <dgm:prSet presAssocID="{525DC4E7-1AAC-4241-9891-6048F77EC05B}" presName="spacing" presStyleCnt="0"/>
      <dgm:spPr/>
    </dgm:pt>
    <dgm:pt modelId="{BABA59E2-1C6F-491F-A26C-BC602504A2E4}" type="pres">
      <dgm:prSet presAssocID="{4243C64E-E60C-46AF-8C71-706EA94938D5}" presName="composite" presStyleCnt="0"/>
      <dgm:spPr/>
    </dgm:pt>
    <dgm:pt modelId="{A89F2376-44D1-4E9B-B1EF-57AEA4675BA6}" type="pres">
      <dgm:prSet presAssocID="{4243C64E-E60C-46AF-8C71-706EA94938D5}" presName="imgShp" presStyleLbl="fgImgPlace1" presStyleIdx="2" presStyleCnt="3"/>
      <dgm:spPr/>
    </dgm:pt>
    <dgm:pt modelId="{DC7DAC7C-EA6A-43C3-9DA9-8D673A7309A2}" type="pres">
      <dgm:prSet presAssocID="{4243C64E-E60C-46AF-8C71-706EA94938D5}" presName="txShp" presStyleLbl="node1" presStyleIdx="2" presStyleCnt="3">
        <dgm:presLayoutVars>
          <dgm:bulletEnabled val="1"/>
        </dgm:presLayoutVars>
      </dgm:prSet>
      <dgm:spPr/>
    </dgm:pt>
  </dgm:ptLst>
  <dgm:cxnLst>
    <dgm:cxn modelId="{976BCC03-4285-4F33-B4DA-7D25EF3A19C1}" type="presOf" srcId="{4243C64E-E60C-46AF-8C71-706EA94938D5}" destId="{DC7DAC7C-EA6A-43C3-9DA9-8D673A7309A2}" srcOrd="0" destOrd="0" presId="urn:microsoft.com/office/officeart/2005/8/layout/vList3"/>
    <dgm:cxn modelId="{27BCEF1D-8660-4A1A-B0DB-339CD11B098D}" type="presOf" srcId="{7E1A6FC6-8FA7-4C64-80F3-FFD706AFBBE1}" destId="{D4E420BD-A3D8-4027-8021-9EDA118FA0AE}" srcOrd="0" destOrd="0" presId="urn:microsoft.com/office/officeart/2005/8/layout/vList3"/>
    <dgm:cxn modelId="{59BE3E6F-3892-484E-94DB-F4D7D09ED46E}" srcId="{ECFBFBAC-7E62-4815-B102-14D636F1FC0C}" destId="{4243C64E-E60C-46AF-8C71-706EA94938D5}" srcOrd="2" destOrd="0" parTransId="{524B3D7B-51CC-4DDF-9E3F-0A9C567878A5}" sibTransId="{07007578-E245-43AB-A769-97B570D417B0}"/>
    <dgm:cxn modelId="{9F5278C0-5962-4254-88B3-8A623C363479}" srcId="{ECFBFBAC-7E62-4815-B102-14D636F1FC0C}" destId="{7E1A6FC6-8FA7-4C64-80F3-FFD706AFBBE1}" srcOrd="1" destOrd="0" parTransId="{6DA611DB-52B9-465D-AD94-EA21FCE9852C}" sibTransId="{525DC4E7-1AAC-4241-9891-6048F77EC05B}"/>
    <dgm:cxn modelId="{DCB942D6-92E5-4EEC-951A-372645965ACC}" type="presOf" srcId="{ECFBFBAC-7E62-4815-B102-14D636F1FC0C}" destId="{34B970C5-92FC-4E99-9BE5-00C297D67B94}" srcOrd="0" destOrd="0" presId="urn:microsoft.com/office/officeart/2005/8/layout/vList3"/>
    <dgm:cxn modelId="{A1487AE1-7C45-4C6E-B9F9-818B7E2AAE88}" type="presOf" srcId="{9B2E4A42-ABB3-4920-817D-363384C7D74A}" destId="{D704B7F2-39DC-4153-9FB3-FF3F1FD81670}" srcOrd="0" destOrd="0" presId="urn:microsoft.com/office/officeart/2005/8/layout/vList3"/>
    <dgm:cxn modelId="{4F6D4AFB-AAA9-4557-8A17-50DAFEA6FF84}" srcId="{ECFBFBAC-7E62-4815-B102-14D636F1FC0C}" destId="{9B2E4A42-ABB3-4920-817D-363384C7D74A}" srcOrd="0" destOrd="0" parTransId="{C3727D35-C6AD-438E-BA0D-282A51D9FE4B}" sibTransId="{FB1C9CA6-6100-4D0E-976B-0B1E63D9661E}"/>
    <dgm:cxn modelId="{6860D7FE-F3A0-44ED-8960-84864C385CE9}" type="presParOf" srcId="{34B970C5-92FC-4E99-9BE5-00C297D67B94}" destId="{E3C95440-1B64-45C6-BB95-9F797FAAA804}" srcOrd="0" destOrd="0" presId="urn:microsoft.com/office/officeart/2005/8/layout/vList3"/>
    <dgm:cxn modelId="{60609872-C705-4AC0-9D9B-98FB112A1DA8}" type="presParOf" srcId="{E3C95440-1B64-45C6-BB95-9F797FAAA804}" destId="{54D251F5-5F6A-44DA-B93D-83EF106D5A18}" srcOrd="0" destOrd="0" presId="urn:microsoft.com/office/officeart/2005/8/layout/vList3"/>
    <dgm:cxn modelId="{51843F86-E9B1-42C9-A31D-7935E785D8FE}" type="presParOf" srcId="{E3C95440-1B64-45C6-BB95-9F797FAAA804}" destId="{D704B7F2-39DC-4153-9FB3-FF3F1FD81670}" srcOrd="1" destOrd="0" presId="urn:microsoft.com/office/officeart/2005/8/layout/vList3"/>
    <dgm:cxn modelId="{2B3E164F-7FDE-4277-A2E9-60E112E67685}" type="presParOf" srcId="{34B970C5-92FC-4E99-9BE5-00C297D67B94}" destId="{64320882-EB45-41D5-BA67-CCAA8A9F7294}" srcOrd="1" destOrd="0" presId="urn:microsoft.com/office/officeart/2005/8/layout/vList3"/>
    <dgm:cxn modelId="{887E3768-A7C3-430F-9099-B27488D748DC}" type="presParOf" srcId="{34B970C5-92FC-4E99-9BE5-00C297D67B94}" destId="{13833A17-B85E-4EAA-9204-CF25A3C21457}" srcOrd="2" destOrd="0" presId="urn:microsoft.com/office/officeart/2005/8/layout/vList3"/>
    <dgm:cxn modelId="{357D4A98-7395-437C-8680-0E9FD17F71D1}" type="presParOf" srcId="{13833A17-B85E-4EAA-9204-CF25A3C21457}" destId="{B8A1C47D-3B8C-40C1-8A0B-DC2A8C3E366A}" srcOrd="0" destOrd="0" presId="urn:microsoft.com/office/officeart/2005/8/layout/vList3"/>
    <dgm:cxn modelId="{771889EF-7962-4D32-9105-8EBDB7BE36D0}" type="presParOf" srcId="{13833A17-B85E-4EAA-9204-CF25A3C21457}" destId="{D4E420BD-A3D8-4027-8021-9EDA118FA0AE}" srcOrd="1" destOrd="0" presId="urn:microsoft.com/office/officeart/2005/8/layout/vList3"/>
    <dgm:cxn modelId="{2069C39F-3935-4B32-B637-87AF9A886F95}" type="presParOf" srcId="{34B970C5-92FC-4E99-9BE5-00C297D67B94}" destId="{27B0AD03-B975-4974-8090-82E7ADD0B153}" srcOrd="3" destOrd="0" presId="urn:microsoft.com/office/officeart/2005/8/layout/vList3"/>
    <dgm:cxn modelId="{3E80EC34-92F2-4DA1-9114-4CECE89A0DD6}" type="presParOf" srcId="{34B970C5-92FC-4E99-9BE5-00C297D67B94}" destId="{BABA59E2-1C6F-491F-A26C-BC602504A2E4}" srcOrd="4" destOrd="0" presId="urn:microsoft.com/office/officeart/2005/8/layout/vList3"/>
    <dgm:cxn modelId="{260DE99A-4EA7-4A0B-B5EC-E8A45ED37A70}" type="presParOf" srcId="{BABA59E2-1C6F-491F-A26C-BC602504A2E4}" destId="{A89F2376-44D1-4E9B-B1EF-57AEA4675BA6}" srcOrd="0" destOrd="0" presId="urn:microsoft.com/office/officeart/2005/8/layout/vList3"/>
    <dgm:cxn modelId="{74D51CDB-7863-4B0C-B6EC-0AF69188D094}" type="presParOf" srcId="{BABA59E2-1C6F-491F-A26C-BC602504A2E4}" destId="{DC7DAC7C-EA6A-43C3-9DA9-8D673A7309A2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F53A33-DFDD-4665-84F9-01AE5B82FEAA}">
      <dsp:nvSpPr>
        <dsp:cNvPr id="0" name=""/>
        <dsp:cNvSpPr/>
      </dsp:nvSpPr>
      <dsp:spPr>
        <a:xfrm>
          <a:off x="3122127" y="0"/>
          <a:ext cx="2608149" cy="2608546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CF0CEC3-6862-4233-AD54-2F548D40DA8F}">
      <dsp:nvSpPr>
        <dsp:cNvPr id="0" name=""/>
        <dsp:cNvSpPr/>
      </dsp:nvSpPr>
      <dsp:spPr>
        <a:xfrm>
          <a:off x="3698614" y="941764"/>
          <a:ext cx="1449298" cy="724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19</a:t>
          </a:r>
          <a:r>
            <a:rPr lang="en-US" sz="2700" kern="1200" baseline="30000" dirty="0"/>
            <a:t>th</a:t>
          </a:r>
          <a:r>
            <a:rPr lang="en-US" sz="2700" kern="1200" dirty="0"/>
            <a:t> Century</a:t>
          </a:r>
        </a:p>
      </dsp:txBody>
      <dsp:txXfrm>
        <a:off x="3698614" y="941764"/>
        <a:ext cx="1449298" cy="724475"/>
      </dsp:txXfrm>
    </dsp:sp>
    <dsp:sp modelId="{5D90F2CE-DEE0-420A-A284-6F85731B29D0}">
      <dsp:nvSpPr>
        <dsp:cNvPr id="0" name=""/>
        <dsp:cNvSpPr/>
      </dsp:nvSpPr>
      <dsp:spPr>
        <a:xfrm>
          <a:off x="2410789" y="1524940"/>
          <a:ext cx="2608149" cy="2608546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C0D1339-6921-43B2-9894-FFB41EF0E3E2}">
      <dsp:nvSpPr>
        <dsp:cNvPr id="0" name=""/>
        <dsp:cNvSpPr/>
      </dsp:nvSpPr>
      <dsp:spPr>
        <a:xfrm>
          <a:off x="2977148" y="2449237"/>
          <a:ext cx="1449298" cy="724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20</a:t>
          </a:r>
          <a:r>
            <a:rPr lang="en-US" sz="2700" kern="1200" baseline="30000" dirty="0"/>
            <a:t>th</a:t>
          </a:r>
          <a:r>
            <a:rPr lang="en-US" sz="2700" kern="1200" dirty="0"/>
            <a:t> Century</a:t>
          </a:r>
        </a:p>
      </dsp:txBody>
      <dsp:txXfrm>
        <a:off x="2977148" y="2449237"/>
        <a:ext cx="1449298" cy="724475"/>
      </dsp:txXfrm>
    </dsp:sp>
    <dsp:sp modelId="{2EDEF5B8-30F3-447C-B829-DE95EF8CD245}">
      <dsp:nvSpPr>
        <dsp:cNvPr id="0" name=""/>
        <dsp:cNvSpPr/>
      </dsp:nvSpPr>
      <dsp:spPr>
        <a:xfrm>
          <a:off x="3307759" y="3176964"/>
          <a:ext cx="2240804" cy="2241702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69E373A-F24A-4899-A4DF-25B37FE92D81}">
      <dsp:nvSpPr>
        <dsp:cNvPr id="0" name=""/>
        <dsp:cNvSpPr/>
      </dsp:nvSpPr>
      <dsp:spPr>
        <a:xfrm>
          <a:off x="3702042" y="3958878"/>
          <a:ext cx="1449298" cy="724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21st  Century</a:t>
          </a:r>
        </a:p>
      </dsp:txBody>
      <dsp:txXfrm>
        <a:off x="3702042" y="3958878"/>
        <a:ext cx="1449298" cy="7244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518BAF-ACE7-464E-A2DB-CBA5FAE24536}">
      <dsp:nvSpPr>
        <dsp:cNvPr id="0" name=""/>
        <dsp:cNvSpPr/>
      </dsp:nvSpPr>
      <dsp:spPr>
        <a:xfrm>
          <a:off x="1310" y="902518"/>
          <a:ext cx="1736676" cy="173667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Emotion</a:t>
          </a:r>
        </a:p>
      </dsp:txBody>
      <dsp:txXfrm>
        <a:off x="255640" y="1156848"/>
        <a:ext cx="1228016" cy="1228016"/>
      </dsp:txXfrm>
    </dsp:sp>
    <dsp:sp modelId="{BDFF8888-5F8C-44E7-B269-507EC6538EFA}">
      <dsp:nvSpPr>
        <dsp:cNvPr id="0" name=""/>
        <dsp:cNvSpPr/>
      </dsp:nvSpPr>
      <dsp:spPr>
        <a:xfrm>
          <a:off x="1879005" y="1267220"/>
          <a:ext cx="1007272" cy="1007272"/>
        </a:xfrm>
        <a:prstGeom prst="mathPlus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2012519" y="1652401"/>
        <a:ext cx="740244" cy="236910"/>
      </dsp:txXfrm>
    </dsp:sp>
    <dsp:sp modelId="{9634222D-7EC0-4F1E-90B6-881AC9E730E9}">
      <dsp:nvSpPr>
        <dsp:cNvPr id="0" name=""/>
        <dsp:cNvSpPr/>
      </dsp:nvSpPr>
      <dsp:spPr>
        <a:xfrm>
          <a:off x="3025774" y="902518"/>
          <a:ext cx="1736676" cy="173667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Music</a:t>
          </a:r>
        </a:p>
      </dsp:txBody>
      <dsp:txXfrm>
        <a:off x="3280104" y="1156848"/>
        <a:ext cx="1228016" cy="1228016"/>
      </dsp:txXfrm>
    </dsp:sp>
    <dsp:sp modelId="{07953C76-F09D-49B2-A310-BFC69177BFC2}">
      <dsp:nvSpPr>
        <dsp:cNvPr id="0" name=""/>
        <dsp:cNvSpPr/>
      </dsp:nvSpPr>
      <dsp:spPr>
        <a:xfrm>
          <a:off x="4904990" y="1267220"/>
          <a:ext cx="1007272" cy="1007272"/>
        </a:xfrm>
        <a:prstGeom prst="mathEqual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038504" y="1474718"/>
        <a:ext cx="740244" cy="592276"/>
      </dsp:txXfrm>
    </dsp:sp>
    <dsp:sp modelId="{CE793272-60B8-441F-9246-C6205430AB3E}">
      <dsp:nvSpPr>
        <dsp:cNvPr id="0" name=""/>
        <dsp:cNvSpPr/>
      </dsp:nvSpPr>
      <dsp:spPr>
        <a:xfrm>
          <a:off x="6053281" y="902518"/>
          <a:ext cx="1736676" cy="173667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EMOSIC</a:t>
          </a:r>
        </a:p>
      </dsp:txBody>
      <dsp:txXfrm>
        <a:off x="6307611" y="1156848"/>
        <a:ext cx="1228016" cy="12280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04B7F2-39DC-4153-9FB3-FF3F1FD81670}">
      <dsp:nvSpPr>
        <dsp:cNvPr id="0" name=""/>
        <dsp:cNvSpPr/>
      </dsp:nvSpPr>
      <dsp:spPr>
        <a:xfrm rot="10800000">
          <a:off x="1448692" y="1777"/>
          <a:ext cx="4480458" cy="1280624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4720" tIns="99060" rIns="184912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Marketing – change marketing dynamically by getting person emotion</a:t>
          </a:r>
          <a:endParaRPr lang="en-US" sz="2600" kern="1200" dirty="0"/>
        </a:p>
      </dsp:txBody>
      <dsp:txXfrm rot="10800000">
        <a:off x="1768848" y="1777"/>
        <a:ext cx="4160302" cy="1280624"/>
      </dsp:txXfrm>
    </dsp:sp>
    <dsp:sp modelId="{54D251F5-5F6A-44DA-B93D-83EF106D5A18}">
      <dsp:nvSpPr>
        <dsp:cNvPr id="0" name=""/>
        <dsp:cNvSpPr/>
      </dsp:nvSpPr>
      <dsp:spPr>
        <a:xfrm>
          <a:off x="808380" y="1777"/>
          <a:ext cx="1280624" cy="1280624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E420BD-A3D8-4027-8021-9EDA118FA0AE}">
      <dsp:nvSpPr>
        <dsp:cNvPr id="0" name=""/>
        <dsp:cNvSpPr/>
      </dsp:nvSpPr>
      <dsp:spPr>
        <a:xfrm rot="10800000">
          <a:off x="1535299" y="1664677"/>
          <a:ext cx="4480458" cy="1280624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4720" tIns="99060" rIns="184912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Home Automation – change lighting and Ask something</a:t>
          </a:r>
          <a:endParaRPr lang="en-US" sz="2600" kern="1200" dirty="0"/>
        </a:p>
      </dsp:txBody>
      <dsp:txXfrm rot="10800000">
        <a:off x="1855455" y="1664677"/>
        <a:ext cx="4160302" cy="1280624"/>
      </dsp:txXfrm>
    </dsp:sp>
    <dsp:sp modelId="{B8A1C47D-3B8C-40C1-8A0B-DC2A8C3E366A}">
      <dsp:nvSpPr>
        <dsp:cNvPr id="0" name=""/>
        <dsp:cNvSpPr/>
      </dsp:nvSpPr>
      <dsp:spPr>
        <a:xfrm>
          <a:off x="808380" y="1664677"/>
          <a:ext cx="1280624" cy="1280624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7DAC7C-EA6A-43C3-9DA9-8D673A7309A2}">
      <dsp:nvSpPr>
        <dsp:cNvPr id="0" name=""/>
        <dsp:cNvSpPr/>
      </dsp:nvSpPr>
      <dsp:spPr>
        <a:xfrm rot="10800000">
          <a:off x="1448692" y="3327577"/>
          <a:ext cx="4480458" cy="1280624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4720" tIns="99060" rIns="184912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Help Robot to learn how to mimic human emotion</a:t>
          </a:r>
          <a:endParaRPr lang="en-US" sz="2600" kern="1200" dirty="0"/>
        </a:p>
      </dsp:txBody>
      <dsp:txXfrm rot="10800000">
        <a:off x="1768848" y="3327577"/>
        <a:ext cx="4160302" cy="1280624"/>
      </dsp:txXfrm>
    </dsp:sp>
    <dsp:sp modelId="{A89F2376-44D1-4E9B-B1EF-57AEA4675BA6}">
      <dsp:nvSpPr>
        <dsp:cNvPr id="0" name=""/>
        <dsp:cNvSpPr/>
      </dsp:nvSpPr>
      <dsp:spPr>
        <a:xfrm>
          <a:off x="808380" y="3327577"/>
          <a:ext cx="1280624" cy="1280624"/>
        </a:xfrm>
        <a:prstGeom prst="ellipse">
          <a:avLst/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3A4CAB-8843-43FE-8914-F735DB9C19CB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7E9E5A-098D-4C09-98AA-8BEBFC79B0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021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67617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9127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6122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44112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05818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82374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66410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22351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870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546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818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59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277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11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19136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17709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8938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80B63-A1BB-4073-9BFA-828203F82D32}" type="datetimeFigureOut">
              <a:rPr lang="en-IN" smtClean="0"/>
              <a:t>24-11-2017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90E6F-F7FA-47EF-BE73-63B72BFF75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50381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6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  <p:sldLayoutId id="2147483957" r:id="rId12"/>
    <p:sldLayoutId id="2147483958" r:id="rId13"/>
    <p:sldLayoutId id="2147483959" r:id="rId14"/>
    <p:sldLayoutId id="2147483960" r:id="rId15"/>
    <p:sldLayoutId id="2147483961" r:id="rId16"/>
    <p:sldLayoutId id="214748396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8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C3307-C53F-40D4-9BF1-3D4023480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65043"/>
            <a:ext cx="8791575" cy="2160105"/>
          </a:xfrm>
        </p:spPr>
        <p:txBody>
          <a:bodyPr>
            <a:normAutofit fontScale="90000"/>
          </a:bodyPr>
          <a:lstStyle/>
          <a:p>
            <a:pPr algn="ctr"/>
            <a:r>
              <a:rPr lang="en-IN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anose="04040905080B02020502" pitchFamily="82" charset="0"/>
              </a:rPr>
              <a:t>Emosic</a:t>
            </a:r>
            <a:br>
              <a:rPr lang="en-IN" sz="8000" dirty="0">
                <a:latin typeface="Broadway" panose="04040905080B02020502" pitchFamily="82" charset="0"/>
              </a:rPr>
            </a:br>
            <a:endParaRPr lang="en-IN" sz="8000" dirty="0">
              <a:latin typeface="Broadway" panose="04040905080B020205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142386-E115-43C2-A2B1-F6BD32CC01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35538" y="3706436"/>
            <a:ext cx="8791575" cy="1655762"/>
          </a:xfrm>
        </p:spPr>
        <p:txBody>
          <a:bodyPr>
            <a:noAutofit/>
          </a:bodyPr>
          <a:lstStyle/>
          <a:p>
            <a:pPr algn="ctr"/>
            <a:r>
              <a:rPr lang="en-IN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Engineering </a:t>
            </a:r>
          </a:p>
          <a:p>
            <a:pPr algn="ctr"/>
            <a:r>
              <a:rPr lang="en-IN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</a:t>
            </a:r>
          </a:p>
          <a:p>
            <a:pPr algn="ctr"/>
            <a:r>
              <a:rPr lang="en-IN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(USC503)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81B067-8341-41A3-8C23-42A315D03192}"/>
              </a:ext>
            </a:extLst>
          </p:cNvPr>
          <p:cNvSpPr txBox="1"/>
          <p:nvPr/>
        </p:nvSpPr>
        <p:spPr>
          <a:xfrm>
            <a:off x="3760250" y="1118008"/>
            <a:ext cx="5117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 music at </a:t>
            </a:r>
            <a:r>
              <a:rPr lang="en-IN" sz="3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face </a:t>
            </a:r>
            <a:r>
              <a:rPr lang="en-IN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tips</a:t>
            </a: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780C4D1E-06C0-4AA6-BFE1-56F925DDA860}"/>
              </a:ext>
            </a:extLst>
          </p:cNvPr>
          <p:cNvSpPr/>
          <p:nvPr/>
        </p:nvSpPr>
        <p:spPr>
          <a:xfrm flipH="1">
            <a:off x="6453808" y="3088138"/>
            <a:ext cx="5738191" cy="3531704"/>
          </a:xfrm>
          <a:prstGeom prst="homePlat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Lucida Sans" panose="020B0602030504020204" pitchFamily="34" charset="0"/>
              </a:rPr>
              <a:t>Presentation by:</a:t>
            </a:r>
          </a:p>
          <a:p>
            <a:pPr algn="ctr"/>
            <a:r>
              <a:rPr lang="en-IN" dirty="0">
                <a:latin typeface="Lucida Sans" panose="020B0602030504020204" pitchFamily="34" charset="0"/>
              </a:rPr>
              <a:t>Ajay Kundu (101503015)</a:t>
            </a:r>
          </a:p>
          <a:p>
            <a:pPr algn="ctr"/>
            <a:r>
              <a:rPr lang="en-IN" dirty="0">
                <a:latin typeface="Lucida Sans" panose="020B0602030504020204" pitchFamily="34" charset="0"/>
              </a:rPr>
              <a:t>Aditya Bisht (101553001)</a:t>
            </a:r>
          </a:p>
          <a:p>
            <a:pPr algn="ctr"/>
            <a:r>
              <a:rPr lang="en-IN" dirty="0">
                <a:latin typeface="Lucida Sans" panose="020B0602030504020204" pitchFamily="34" charset="0"/>
              </a:rPr>
              <a:t>Aarti Sharma (101683032)</a:t>
            </a:r>
          </a:p>
        </p:txBody>
      </p:sp>
    </p:spTree>
    <p:extLst>
      <p:ext uri="{BB962C8B-B14F-4D97-AF65-F5344CB8AC3E}">
        <p14:creationId xmlns:p14="http://schemas.microsoft.com/office/powerpoint/2010/main" val="372398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59B14-5ECF-4DD5-973E-98AD08C47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498" y="30689"/>
            <a:ext cx="9905998" cy="1478570"/>
          </a:xfrm>
        </p:spPr>
        <p:txBody>
          <a:bodyPr/>
          <a:lstStyle/>
          <a:p>
            <a:pPr algn="ctr"/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728C1A6-3F4D-433B-9C82-950A85C407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3887758"/>
              </p:ext>
            </p:extLst>
          </p:nvPr>
        </p:nvGraphicFramePr>
        <p:xfrm>
          <a:off x="1666240" y="122576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3D7F213-331F-4D94-842A-B79D35D21EE1}"/>
              </a:ext>
            </a:extLst>
          </p:cNvPr>
          <p:cNvSpPr/>
          <p:nvPr/>
        </p:nvSpPr>
        <p:spPr>
          <a:xfrm>
            <a:off x="7856581" y="656409"/>
            <a:ext cx="3786775" cy="1848394"/>
          </a:xfrm>
          <a:prstGeom prst="wedgeRoundRectCallout">
            <a:avLst>
              <a:gd name="adj1" fmla="val -67058"/>
              <a:gd name="adj2" fmla="val 45539"/>
              <a:gd name="adj3" fmla="val 16667"/>
            </a:avLst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/>
          </a:p>
          <a:p>
            <a:endParaRPr lang="en-IN" dirty="0"/>
          </a:p>
          <a:p>
            <a:r>
              <a:rPr lang="en-IN" dirty="0"/>
              <a:t>   Universal Face Recognizer System</a:t>
            </a:r>
          </a:p>
          <a:p>
            <a:r>
              <a:rPr lang="en-IN" dirty="0"/>
              <a:t>   Human and Animal emotion    	examination</a:t>
            </a:r>
          </a:p>
          <a:p>
            <a:r>
              <a:rPr lang="en-IN" dirty="0"/>
              <a:t>    Enormous dataset from places in  	world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algn="ctr"/>
            <a:endParaRPr lang="en-IN" dirty="0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1108D3A1-D4E4-44E8-8E89-073559600EC3}"/>
              </a:ext>
            </a:extLst>
          </p:cNvPr>
          <p:cNvSpPr/>
          <p:nvPr/>
        </p:nvSpPr>
        <p:spPr>
          <a:xfrm flipH="1">
            <a:off x="219166" y="1580606"/>
            <a:ext cx="3712755" cy="1848394"/>
          </a:xfrm>
          <a:prstGeom prst="wedgeRoundRectCallout">
            <a:avLst>
              <a:gd name="adj1" fmla="val -67058"/>
              <a:gd name="adj2" fmla="val 45539"/>
              <a:gd name="adj3" fmla="val 16667"/>
            </a:avLst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1994: Facial Action Coding System</a:t>
            </a:r>
          </a:p>
          <a:p>
            <a:r>
              <a:rPr lang="en-IN" dirty="0"/>
              <a:t>Human Face separated into 44 Action Units</a:t>
            </a:r>
          </a:p>
          <a:p>
            <a:r>
              <a:rPr lang="en-IN" dirty="0"/>
              <a:t>Action Units can produce 7000 expressions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4E1A13C6-5F77-489B-886D-3D4A73DAB0FC}"/>
              </a:ext>
            </a:extLst>
          </p:cNvPr>
          <p:cNvSpPr/>
          <p:nvPr/>
        </p:nvSpPr>
        <p:spPr>
          <a:xfrm>
            <a:off x="7856581" y="3783842"/>
            <a:ext cx="3644537" cy="1848394"/>
          </a:xfrm>
          <a:prstGeom prst="wedgeRoundRectCallout">
            <a:avLst>
              <a:gd name="adj1" fmla="val -67058"/>
              <a:gd name="adj2" fmla="val 45539"/>
              <a:gd name="adj3" fmla="val 16667"/>
            </a:avLst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LBPH face Recognizer</a:t>
            </a:r>
          </a:p>
          <a:p>
            <a:pPr algn="ctr"/>
            <a:r>
              <a:rPr lang="en-IN" dirty="0"/>
              <a:t>Fisher face Recognizer</a:t>
            </a:r>
          </a:p>
          <a:p>
            <a:pPr algn="ctr"/>
            <a:r>
              <a:rPr lang="en-IN" dirty="0"/>
              <a:t>and more</a:t>
            </a:r>
          </a:p>
        </p:txBody>
      </p:sp>
    </p:spTree>
    <p:extLst>
      <p:ext uri="{BB962C8B-B14F-4D97-AF65-F5344CB8AC3E}">
        <p14:creationId xmlns:p14="http://schemas.microsoft.com/office/powerpoint/2010/main" val="329080675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1D5EA-577A-4B52-8321-28C233EF2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Emosic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FC925-AE50-4EDD-A3FC-7F2C8FF20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3738653"/>
            <a:ext cx="9905999" cy="3541714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It will recognise your real time facial emotion</a:t>
            </a:r>
          </a:p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Predict your current emotion.</a:t>
            </a:r>
          </a:p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Generate a music playlist in accordance to your emotion</a:t>
            </a:r>
          </a:p>
          <a:p>
            <a:endParaRPr lang="en-IN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910EE3B-F638-4420-826E-4DF69738AD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1843736"/>
              </p:ext>
            </p:extLst>
          </p:nvPr>
        </p:nvGraphicFramePr>
        <p:xfrm>
          <a:off x="2319383" y="560280"/>
          <a:ext cx="7791268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78126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6" grpId="1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58BB4-84F6-4A07-80F0-4B3530CCA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157" y="121352"/>
            <a:ext cx="9905998" cy="1478570"/>
          </a:xfrm>
        </p:spPr>
        <p:txBody>
          <a:bodyPr/>
          <a:lstStyle/>
          <a:p>
            <a:pPr algn="ctr"/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WORKFLOW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3E70C54-649C-4947-832D-76576AC90507}"/>
              </a:ext>
            </a:extLst>
          </p:cNvPr>
          <p:cNvSpPr/>
          <p:nvPr/>
        </p:nvSpPr>
        <p:spPr>
          <a:xfrm>
            <a:off x="3300546" y="1957582"/>
            <a:ext cx="2063931" cy="1240971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tx1"/>
                </a:solidFill>
                <a:latin typeface="Candara" panose="020E0502030303020204" pitchFamily="34" charset="0"/>
              </a:rPr>
              <a:t>Face Detection</a:t>
            </a:r>
          </a:p>
          <a:p>
            <a:pPr algn="ctr"/>
            <a:r>
              <a:rPr lang="en-IN" sz="2000" b="1" dirty="0">
                <a:solidFill>
                  <a:schemeClr val="tx1"/>
                </a:solidFill>
                <a:latin typeface="Candara" panose="020E0502030303020204" pitchFamily="34" charset="0"/>
              </a:rPr>
              <a:t>Using OpenCv</a:t>
            </a:r>
          </a:p>
          <a:p>
            <a:pPr algn="ctr"/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B952F05-41F3-4A35-885D-D61E644BE57C}"/>
              </a:ext>
            </a:extLst>
          </p:cNvPr>
          <p:cNvSpPr/>
          <p:nvPr/>
        </p:nvSpPr>
        <p:spPr>
          <a:xfrm>
            <a:off x="6248399" y="1922552"/>
            <a:ext cx="2063931" cy="1240971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tx1"/>
                </a:solidFill>
                <a:latin typeface="Candara" panose="020E0502030303020204" pitchFamily="34" charset="0"/>
              </a:rPr>
              <a:t>Training  Using LBPH FaceRecognizer</a:t>
            </a:r>
          </a:p>
          <a:p>
            <a:pPr algn="ctr"/>
            <a:endParaRPr lang="en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A482945-1D98-4433-9E02-576438D61E61}"/>
              </a:ext>
            </a:extLst>
          </p:cNvPr>
          <p:cNvSpPr/>
          <p:nvPr/>
        </p:nvSpPr>
        <p:spPr>
          <a:xfrm>
            <a:off x="8935583" y="1922551"/>
            <a:ext cx="2063931" cy="1240971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tx1"/>
                </a:solidFill>
                <a:latin typeface="Candara" panose="020E0502030303020204" pitchFamily="34" charset="0"/>
              </a:rPr>
              <a:t>Emotion Prediction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685CCC-0BBB-40A9-AACB-1A785590A5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51" y="1922552"/>
            <a:ext cx="1503777" cy="12647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3875514-7A4E-4409-A782-EC5A1904F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478" y="4225436"/>
            <a:ext cx="1643036" cy="1252423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E67BA24-B16C-4A12-9138-06F058247A9A}"/>
              </a:ext>
            </a:extLst>
          </p:cNvPr>
          <p:cNvSpPr/>
          <p:nvPr/>
        </p:nvSpPr>
        <p:spPr>
          <a:xfrm>
            <a:off x="5839979" y="4126830"/>
            <a:ext cx="2569028" cy="1530536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tx1"/>
                </a:solidFill>
                <a:latin typeface="Candara" panose="020E0502030303020204" pitchFamily="34" charset="0"/>
              </a:rPr>
              <a:t>Generated Music Playlist from Database Based on Emotion</a:t>
            </a:r>
          </a:p>
          <a:p>
            <a:pPr algn="ctr"/>
            <a:endParaRPr lang="en-IN" dirty="0"/>
          </a:p>
        </p:txBody>
      </p:sp>
      <p:sp>
        <p:nvSpPr>
          <p:cNvPr id="12" name="Cylinder 11">
            <a:extLst>
              <a:ext uri="{FF2B5EF4-FFF2-40B4-BE49-F238E27FC236}">
                <a16:creationId xmlns:a16="http://schemas.microsoft.com/office/drawing/2014/main" id="{59A4F41E-4FEC-461C-B4EE-869DB38EFCFF}"/>
              </a:ext>
            </a:extLst>
          </p:cNvPr>
          <p:cNvSpPr/>
          <p:nvPr/>
        </p:nvSpPr>
        <p:spPr>
          <a:xfrm>
            <a:off x="3574937" y="3947323"/>
            <a:ext cx="1419497" cy="1889551"/>
          </a:xfrm>
          <a:prstGeom prst="can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atin typeface="Candara" panose="020E0502030303020204" pitchFamily="34" charset="0"/>
              </a:rPr>
              <a:t>Database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5FCBF17-EB49-49CE-A0C6-24746AC8DB5A}"/>
              </a:ext>
            </a:extLst>
          </p:cNvPr>
          <p:cNvSpPr/>
          <p:nvPr/>
        </p:nvSpPr>
        <p:spPr>
          <a:xfrm>
            <a:off x="2534194" y="2272937"/>
            <a:ext cx="505687" cy="4833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862F0AC-A209-47AC-8CB9-964F2238220E}"/>
              </a:ext>
            </a:extLst>
          </p:cNvPr>
          <p:cNvSpPr/>
          <p:nvPr/>
        </p:nvSpPr>
        <p:spPr>
          <a:xfrm>
            <a:off x="5517469" y="2313280"/>
            <a:ext cx="505687" cy="4833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AD0BDD3-EBCD-4604-9318-545EF54811E1}"/>
              </a:ext>
            </a:extLst>
          </p:cNvPr>
          <p:cNvSpPr/>
          <p:nvPr/>
        </p:nvSpPr>
        <p:spPr>
          <a:xfrm>
            <a:off x="8381999" y="2304888"/>
            <a:ext cx="505687" cy="4833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B94C958-5C96-4463-8167-9E738FFC53DA}"/>
              </a:ext>
            </a:extLst>
          </p:cNvPr>
          <p:cNvSpPr/>
          <p:nvPr/>
        </p:nvSpPr>
        <p:spPr>
          <a:xfrm rot="5400000">
            <a:off x="9714704" y="3452816"/>
            <a:ext cx="505687" cy="4833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E2BA30EE-C45A-4758-9DCB-7D0D3E7FC385}"/>
              </a:ext>
            </a:extLst>
          </p:cNvPr>
          <p:cNvSpPr/>
          <p:nvPr/>
        </p:nvSpPr>
        <p:spPr>
          <a:xfrm rot="10800000">
            <a:off x="8616395" y="4614269"/>
            <a:ext cx="505686" cy="5556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392942C-D1A5-4A6F-BC42-F24B6CC54F83}"/>
              </a:ext>
            </a:extLst>
          </p:cNvPr>
          <p:cNvSpPr/>
          <p:nvPr/>
        </p:nvSpPr>
        <p:spPr>
          <a:xfrm rot="10800000">
            <a:off x="5111634" y="4483084"/>
            <a:ext cx="505686" cy="5556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493168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CC24B-FC9F-4995-8B9B-D7AA292AA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dirty="0"/>
              <a:t>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C10BAF2-7ABB-4AF1-87E0-3BF0695503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9440879"/>
              </p:ext>
            </p:extLst>
          </p:nvPr>
        </p:nvGraphicFramePr>
        <p:xfrm>
          <a:off x="1929122" y="2399595"/>
          <a:ext cx="8330580" cy="2796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645">
                  <a:extLst>
                    <a:ext uri="{9D8B030D-6E8A-4147-A177-3AD203B41FA5}">
                      <a16:colId xmlns:a16="http://schemas.microsoft.com/office/drawing/2014/main" val="2390257959"/>
                    </a:ext>
                  </a:extLst>
                </a:gridCol>
                <a:gridCol w="2082645">
                  <a:extLst>
                    <a:ext uri="{9D8B030D-6E8A-4147-A177-3AD203B41FA5}">
                      <a16:colId xmlns:a16="http://schemas.microsoft.com/office/drawing/2014/main" val="3595914180"/>
                    </a:ext>
                  </a:extLst>
                </a:gridCol>
                <a:gridCol w="2082645">
                  <a:extLst>
                    <a:ext uri="{9D8B030D-6E8A-4147-A177-3AD203B41FA5}">
                      <a16:colId xmlns:a16="http://schemas.microsoft.com/office/drawing/2014/main" val="1936688609"/>
                    </a:ext>
                  </a:extLst>
                </a:gridCol>
                <a:gridCol w="2082645">
                  <a:extLst>
                    <a:ext uri="{9D8B030D-6E8A-4147-A177-3AD203B41FA5}">
                      <a16:colId xmlns:a16="http://schemas.microsoft.com/office/drawing/2014/main" val="900633700"/>
                    </a:ext>
                  </a:extLst>
                </a:gridCol>
              </a:tblGrid>
              <a:tr h="1398105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/>
                        <a:t>Number of Training Examples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Number of Testing Examples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Number of Emotional</a:t>
                      </a:r>
                    </a:p>
                    <a:p>
                      <a:pPr algn="ctr"/>
                      <a:r>
                        <a:rPr lang="en-IN" sz="2400" dirty="0"/>
                        <a:t>States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%</a:t>
                      </a:r>
                    </a:p>
                    <a:p>
                      <a:pPr algn="ctr"/>
                      <a:r>
                        <a:rPr lang="en-IN" sz="2400" dirty="0"/>
                        <a:t>Recognition</a:t>
                      </a:r>
                    </a:p>
                    <a:p>
                      <a:pPr algn="ctr"/>
                      <a:r>
                        <a:rPr lang="en-IN" sz="2400" dirty="0"/>
                        <a:t>Rate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578513"/>
                  </a:ext>
                </a:extLst>
              </a:tr>
              <a:tr h="1398105"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  <a:p>
                      <a:pPr algn="ctr"/>
                      <a:endParaRPr lang="en-IN" dirty="0"/>
                    </a:p>
                    <a:p>
                      <a:pPr algn="ctr"/>
                      <a:r>
                        <a:rPr lang="en-IN" sz="2400" dirty="0"/>
                        <a:t>5995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  <a:p>
                      <a:pPr algn="ctr"/>
                      <a:endParaRPr lang="en-IN" dirty="0"/>
                    </a:p>
                    <a:p>
                      <a:pPr algn="ctr"/>
                      <a:r>
                        <a:rPr lang="en-IN" sz="2400" dirty="0"/>
                        <a:t>1433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800" dirty="0"/>
                    </a:p>
                    <a:p>
                      <a:pPr algn="ctr"/>
                      <a:endParaRPr lang="en-IN" sz="1800" dirty="0"/>
                    </a:p>
                    <a:p>
                      <a:pPr algn="ctr"/>
                      <a:r>
                        <a:rPr lang="en-IN" sz="2400" dirty="0"/>
                        <a:t>4</a:t>
                      </a:r>
                    </a:p>
                    <a:p>
                      <a:pPr algn="ctr"/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  <a:p>
                      <a:pPr algn="ctr"/>
                      <a:endParaRPr lang="en-I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/>
                        <a:t>76(approx.)</a:t>
                      </a:r>
                    </a:p>
                    <a:p>
                      <a:pPr algn="ctr"/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058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345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3651D-F376-4F50-9D86-57A35D301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80610" y="253428"/>
            <a:ext cx="9905998" cy="1478570"/>
          </a:xfrm>
        </p:spPr>
        <p:txBody>
          <a:bodyPr/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Screenshots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6F272B-9AA6-4AC3-9AE9-3807C026B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39" y="1905870"/>
            <a:ext cx="4134485" cy="2324513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B75152-31DA-4787-BF3F-019F730177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418" y="810235"/>
            <a:ext cx="4657856" cy="261876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2AEDEA-A297-4423-9261-A65923AB03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418" y="3889906"/>
            <a:ext cx="4828429" cy="2714666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194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AED67-9557-478D-850C-0215C5B16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739" y="-248195"/>
            <a:ext cx="9905998" cy="1478570"/>
          </a:xfrm>
        </p:spPr>
        <p:txBody>
          <a:bodyPr/>
          <a:lstStyle/>
          <a:p>
            <a:pPr algn="ctr"/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Application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9AD52FA-A9FF-485E-82D1-54A89F8D79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2080646"/>
              </p:ext>
            </p:extLst>
          </p:nvPr>
        </p:nvGraphicFramePr>
        <p:xfrm>
          <a:off x="2429691" y="1384662"/>
          <a:ext cx="6737531" cy="46099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Image result for icons marketing png">
            <a:extLst>
              <a:ext uri="{FF2B5EF4-FFF2-40B4-BE49-F238E27FC236}">
                <a16:creationId xmlns:a16="http://schemas.microsoft.com/office/drawing/2014/main" id="{F73B1C44-7370-4B29-B916-586B42CD9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303" y="1593669"/>
            <a:ext cx="801190" cy="80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icons home automation png">
            <a:extLst>
              <a:ext uri="{FF2B5EF4-FFF2-40B4-BE49-F238E27FC236}">
                <a16:creationId xmlns:a16="http://schemas.microsoft.com/office/drawing/2014/main" id="{0504086A-D980-4D27-8969-6F37DC550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002" y="3217755"/>
            <a:ext cx="943791" cy="94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icons robots png">
            <a:extLst>
              <a:ext uri="{FF2B5EF4-FFF2-40B4-BE49-F238E27FC236}">
                <a16:creationId xmlns:a16="http://schemas.microsoft.com/office/drawing/2014/main" id="{AFC06796-D6B7-48F3-A620-AAA382809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002" y="4884420"/>
            <a:ext cx="943791" cy="94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032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66BA45-4CE5-47D6-A8F3-271AC663B6BA}"/>
              </a:ext>
            </a:extLst>
          </p:cNvPr>
          <p:cNvSpPr/>
          <p:nvPr/>
        </p:nvSpPr>
        <p:spPr>
          <a:xfrm>
            <a:off x="3397647" y="1034032"/>
            <a:ext cx="4952574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 you !!</a:t>
            </a:r>
          </a:p>
          <a:p>
            <a:pPr algn="ctr"/>
            <a:endParaRPr lang="en-US" sz="7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971841-B08E-44F1-856B-D143418C91E9}"/>
              </a:ext>
            </a:extLst>
          </p:cNvPr>
          <p:cNvSpPr/>
          <p:nvPr/>
        </p:nvSpPr>
        <p:spPr>
          <a:xfrm>
            <a:off x="3684605" y="3004226"/>
            <a:ext cx="2572503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any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FEC8F9-E14A-4AFE-B351-7C974A5FA2EE}"/>
              </a:ext>
            </a:extLst>
          </p:cNvPr>
          <p:cNvSpPr/>
          <p:nvPr/>
        </p:nvSpPr>
        <p:spPr>
          <a:xfrm>
            <a:off x="6217919" y="2181663"/>
            <a:ext cx="1418979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494171-458E-4A92-9A49-594E32A5E209}"/>
              </a:ext>
            </a:extLst>
          </p:cNvPr>
          <p:cNvSpPr txBox="1"/>
          <p:nvPr/>
        </p:nvSpPr>
        <p:spPr>
          <a:xfrm flipH="1">
            <a:off x="4103040" y="5905774"/>
            <a:ext cx="4952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Lucida Sans" panose="020B0602030504020204" pitchFamily="34" charset="0"/>
              </a:rPr>
              <a:t>https://github.com/ajaykundu/Emosic</a:t>
            </a:r>
          </a:p>
        </p:txBody>
      </p:sp>
      <p:pic>
        <p:nvPicPr>
          <p:cNvPr id="2050" name="Picture 2" descr="Image result for icons github png">
            <a:extLst>
              <a:ext uri="{FF2B5EF4-FFF2-40B4-BE49-F238E27FC236}">
                <a16:creationId xmlns:a16="http://schemas.microsoft.com/office/drawing/2014/main" id="{D9B208B0-B639-48A9-A0B4-5CABE2325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536" y="5732485"/>
            <a:ext cx="651129" cy="65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15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305</TotalTime>
  <Words>191</Words>
  <Application>Microsoft Office PowerPoint</Application>
  <PresentationFormat>Widescreen</PresentationFormat>
  <Paragraphs>67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Broadway</vt:lpstr>
      <vt:lpstr>Calibri</vt:lpstr>
      <vt:lpstr>Candara</vt:lpstr>
      <vt:lpstr>Lucida Sans</vt:lpstr>
      <vt:lpstr>Trebuchet MS</vt:lpstr>
      <vt:lpstr>Tw Cen MT</vt:lpstr>
      <vt:lpstr>Circuit</vt:lpstr>
      <vt:lpstr>Emosic </vt:lpstr>
      <vt:lpstr>BACKGROUND</vt:lpstr>
      <vt:lpstr>What is Emosic</vt:lpstr>
      <vt:lpstr>WORKFLOW</vt:lpstr>
      <vt:lpstr>Results</vt:lpstr>
      <vt:lpstr>Screenshots</vt:lpstr>
      <vt:lpstr>Future Application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Emosic</dc:title>
  <dc:creator>ajay kundu</dc:creator>
  <cp:lastModifiedBy>ajay kundu</cp:lastModifiedBy>
  <cp:revision>39</cp:revision>
  <dcterms:created xsi:type="dcterms:W3CDTF">2017-11-23T15:26:13Z</dcterms:created>
  <dcterms:modified xsi:type="dcterms:W3CDTF">2017-11-24T02:59:30Z</dcterms:modified>
</cp:coreProperties>
</file>

<file path=docProps/thumbnail.jpeg>
</file>